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076-0A4C-4AB3-BC5C-060CD4B7BEC4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A5B4-8489-4F51-8F4F-D559C0367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076-0A4C-4AB3-BC5C-060CD4B7BEC4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A5B4-8489-4F51-8F4F-D559C0367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076-0A4C-4AB3-BC5C-060CD4B7BEC4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A5B4-8489-4F51-8F4F-D559C0367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076-0A4C-4AB3-BC5C-060CD4B7BEC4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A5B4-8489-4F51-8F4F-D559C0367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076-0A4C-4AB3-BC5C-060CD4B7BEC4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A5B4-8489-4F51-8F4F-D559C0367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076-0A4C-4AB3-BC5C-060CD4B7BEC4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A5B4-8489-4F51-8F4F-D559C0367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076-0A4C-4AB3-BC5C-060CD4B7BEC4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A5B4-8489-4F51-8F4F-D559C0367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076-0A4C-4AB3-BC5C-060CD4B7BEC4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A5B4-8489-4F51-8F4F-D559C0367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076-0A4C-4AB3-BC5C-060CD4B7BEC4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A5B4-8489-4F51-8F4F-D559C0367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076-0A4C-4AB3-BC5C-060CD4B7BEC4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A5B4-8489-4F51-8F4F-D559C0367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86076-0A4C-4AB3-BC5C-060CD4B7BEC4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DA5B4-8489-4F51-8F4F-D559C03671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86076-0A4C-4AB3-BC5C-060CD4B7BEC4}" type="datetimeFigureOut">
              <a:rPr lang="en-US" smtClean="0"/>
              <a:t>12/12/2014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DA5B4-8489-4F51-8F4F-D559C03671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1600199"/>
          </a:xfrm>
        </p:spPr>
        <p:txBody>
          <a:bodyPr/>
          <a:lstStyle/>
          <a:p>
            <a:r>
              <a:rPr lang="en-US" dirty="0" smtClean="0"/>
              <a:t>Lake County Safety Council – Wellness Program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/>
              <a:t>The program includes:   </a:t>
            </a:r>
            <a:endParaRPr lang="en-US" dirty="0"/>
          </a:p>
          <a:p>
            <a:pPr lvl="0"/>
            <a:r>
              <a:rPr lang="en-US" dirty="0"/>
              <a:t>Pre Health screening</a:t>
            </a:r>
          </a:p>
          <a:p>
            <a:pPr lvl="0"/>
            <a:r>
              <a:rPr lang="en-US" dirty="0"/>
              <a:t>Wellness Topic Presentations – Jan, Feb, March and April</a:t>
            </a:r>
          </a:p>
          <a:p>
            <a:pPr lvl="0"/>
            <a:r>
              <a:rPr lang="en-US" dirty="0"/>
              <a:t>Post health </a:t>
            </a:r>
            <a:r>
              <a:rPr lang="en-US" dirty="0" smtClean="0"/>
              <a:t>screening -May </a:t>
            </a:r>
            <a:r>
              <a:rPr lang="en-US" dirty="0"/>
              <a:t>2015 Lake County Safety Expo.    </a:t>
            </a:r>
          </a:p>
          <a:p>
            <a:pPr lvl="0"/>
            <a:r>
              <a:rPr lang="en-US" dirty="0"/>
              <a:t>Participants will receive a wellness workbook and have access to a wellness website for one year</a:t>
            </a:r>
          </a:p>
          <a:p>
            <a:pPr lvl="0"/>
            <a:r>
              <a:rPr lang="en-US" dirty="0"/>
              <a:t>Participants can sign up to purchase a Fit Bit One for $78.00.   </a:t>
            </a:r>
          </a:p>
          <a:p>
            <a:pPr lvl="0"/>
            <a:r>
              <a:rPr lang="en-US" dirty="0"/>
              <a:t>A special webpage/smart phone app will be available for emailing questions to our doctors and wellness experts regarding nutrition, smoking cessation, cholesterol, fitness, weight loss or things like “should I use a fluoride toothpaste?”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 Outline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January 2015 - Health Screening (Ht, Wt, Blood Pressure, waist measurement, Lipid Profile, Blood Sugar and Uric Acid) with an online questionnaire.    Participants should be fasting for 12 hours.  </a:t>
            </a:r>
            <a:r>
              <a:rPr lang="en-US" b="1" dirty="0"/>
              <a:t>Participants will select </a:t>
            </a:r>
            <a:r>
              <a:rPr lang="en-US" b="1" u="sng" dirty="0"/>
              <a:t>ONLY ONE OF THE DATES FOR SCREENINGS</a:t>
            </a:r>
            <a:r>
              <a:rPr lang="en-US" b="1" dirty="0"/>
              <a:t>   </a:t>
            </a:r>
            <a:r>
              <a:rPr lang="en-US" dirty="0"/>
              <a:t>All participants will sign in and receive Safety Council attendance credits.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  <a:p>
            <a:r>
              <a:rPr lang="en-US" b="1" dirty="0"/>
              <a:t>Jan 16, 2015</a:t>
            </a:r>
            <a:r>
              <a:rPr lang="en-US" dirty="0"/>
              <a:t>	7:00 am– 9:30 am  </a:t>
            </a:r>
            <a:r>
              <a:rPr lang="en-US" dirty="0" err="1"/>
              <a:t>LaMalfa</a:t>
            </a:r>
            <a:r>
              <a:rPr lang="en-US" dirty="0"/>
              <a:t>     </a:t>
            </a:r>
            <a:r>
              <a:rPr lang="en-US" dirty="0" smtClean="0"/>
              <a:t>Topic</a:t>
            </a:r>
            <a:r>
              <a:rPr lang="en-US" dirty="0"/>
              <a:t>: 	“</a:t>
            </a:r>
            <a:r>
              <a:rPr lang="en-US" b="1" dirty="0"/>
              <a:t>Where the wellness meets the road</a:t>
            </a:r>
            <a:r>
              <a:rPr lang="en-US" dirty="0"/>
              <a:t>” 	</a:t>
            </a:r>
            <a:endParaRPr lang="en-US" dirty="0" smtClean="0"/>
          </a:p>
          <a:p>
            <a:pPr>
              <a:buNone/>
            </a:pPr>
            <a:r>
              <a:rPr lang="en-US"/>
              <a:t>	</a:t>
            </a:r>
            <a:r>
              <a:rPr lang="en-US" smtClean="0"/>
              <a:t>Nancy </a:t>
            </a:r>
            <a:r>
              <a:rPr lang="en-US" dirty="0"/>
              <a:t>Rodway, MD, MS, MPH presenting at 8:00 am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</a:t>
            </a:r>
            <a:endParaRPr lang="en-US" dirty="0"/>
          </a:p>
          <a:p>
            <a:r>
              <a:rPr lang="en-US" b="1" dirty="0"/>
              <a:t>Jan 23, 2015 </a:t>
            </a:r>
            <a:r>
              <a:rPr lang="en-US" dirty="0"/>
              <a:t>	7:00 am – 9:30 am </a:t>
            </a:r>
            <a:r>
              <a:rPr lang="en-US" dirty="0" err="1"/>
              <a:t>LaMalfa</a:t>
            </a:r>
            <a:r>
              <a:rPr lang="en-US" dirty="0"/>
              <a:t>	</a:t>
            </a:r>
            <a:r>
              <a:rPr lang="en-US" dirty="0" smtClean="0"/>
              <a:t>     Topic</a:t>
            </a:r>
            <a:r>
              <a:rPr lang="en-US" dirty="0"/>
              <a:t>:	“</a:t>
            </a:r>
            <a:r>
              <a:rPr lang="en-US" b="1" dirty="0"/>
              <a:t>Where the wellness meets the road</a:t>
            </a:r>
            <a:r>
              <a:rPr lang="en-US" dirty="0"/>
              <a:t>”	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Nancy </a:t>
            </a:r>
            <a:r>
              <a:rPr lang="en-US" dirty="0"/>
              <a:t>Rodway, MD, MS, MPH presenting at 8:00 am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>
              <a:buNone/>
            </a:pPr>
            <a:r>
              <a:rPr lang="en-US" b="1" dirty="0"/>
              <a:t>Program Sessions:  attend all of the program sessions listed</a:t>
            </a:r>
            <a:endParaRPr lang="en-US" dirty="0"/>
          </a:p>
          <a:p>
            <a:r>
              <a:rPr lang="en-US" b="1" dirty="0"/>
              <a:t>Jan 30, 2015</a:t>
            </a:r>
            <a:r>
              <a:rPr lang="en-US" dirty="0"/>
              <a:t>	7:30 am – 8:30 am </a:t>
            </a:r>
            <a:r>
              <a:rPr lang="en-US" dirty="0" err="1"/>
              <a:t>LaMalfa</a:t>
            </a:r>
            <a:r>
              <a:rPr lang="en-US" dirty="0"/>
              <a:t>  </a:t>
            </a:r>
            <a:r>
              <a:rPr lang="en-US" dirty="0" smtClean="0"/>
              <a:t>Topic</a:t>
            </a:r>
            <a:r>
              <a:rPr lang="en-US" dirty="0"/>
              <a:t>:  </a:t>
            </a:r>
            <a:r>
              <a:rPr lang="en-US" b="1" dirty="0"/>
              <a:t>RESULTS SESSION</a:t>
            </a:r>
            <a:r>
              <a:rPr lang="en-US" dirty="0"/>
              <a:t> – PARTICIPANTS RECEIVE ALL TEST RESULTS AND PACKET, Nancy Rodway , MD reviews recommendations and answers questions. Special gift for each participant provided by Lake Health.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b="1" dirty="0"/>
              <a:t>Feb 20, 2015 </a:t>
            </a:r>
            <a:r>
              <a:rPr lang="en-US" dirty="0"/>
              <a:t>	12 noon – 1 </a:t>
            </a:r>
            <a:r>
              <a:rPr lang="en-US" dirty="0" smtClean="0"/>
              <a:t>pm </a:t>
            </a:r>
            <a:r>
              <a:rPr lang="en-US" dirty="0" err="1" smtClean="0"/>
              <a:t>LaMalfa</a:t>
            </a:r>
            <a:r>
              <a:rPr lang="en-US" dirty="0"/>
              <a:t>	</a:t>
            </a:r>
            <a:r>
              <a:rPr lang="en-US" dirty="0" smtClean="0"/>
              <a:t>Topic</a:t>
            </a:r>
            <a:r>
              <a:rPr lang="en-US" dirty="0"/>
              <a:t>: Nutrition and Fitness: “Calories in does not equal calories out”  - Speakers:  Andrew </a:t>
            </a:r>
            <a:r>
              <a:rPr lang="en-US" dirty="0" err="1"/>
              <a:t>Stemar</a:t>
            </a:r>
            <a:r>
              <a:rPr lang="en-US" dirty="0"/>
              <a:t> MD and Nancy Rodway, </a:t>
            </a:r>
            <a:r>
              <a:rPr lang="en-US" dirty="0" smtClean="0"/>
              <a:t>MD</a:t>
            </a:r>
            <a:br>
              <a:rPr lang="en-US" dirty="0" smtClean="0"/>
            </a:br>
            <a:endParaRPr lang="en-US" dirty="0"/>
          </a:p>
          <a:p>
            <a:r>
              <a:rPr lang="en-US" b="1" dirty="0"/>
              <a:t>March 20, 2015</a:t>
            </a:r>
            <a:r>
              <a:rPr lang="en-US" dirty="0"/>
              <a:t>	 12noon – 1 pm </a:t>
            </a:r>
            <a:r>
              <a:rPr lang="en-US" dirty="0" err="1"/>
              <a:t>LaMalfa</a:t>
            </a:r>
            <a:r>
              <a:rPr lang="en-US" dirty="0"/>
              <a:t>	Topic:  “Stress, sleep and worker health”  - Speakers:  Nancy Rodway, MD and Chris Brill-Packard, MA, </a:t>
            </a:r>
            <a:r>
              <a:rPr lang="en-US" dirty="0" smtClean="0"/>
              <a:t>CHES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  <a:p>
            <a:r>
              <a:rPr lang="en-US" b="1" dirty="0"/>
              <a:t>April 17, 2015</a:t>
            </a:r>
            <a:r>
              <a:rPr lang="en-US" dirty="0"/>
              <a:t>	12 noon-1 pm </a:t>
            </a:r>
            <a:r>
              <a:rPr lang="en-US" dirty="0" err="1"/>
              <a:t>LaMalfa</a:t>
            </a:r>
            <a:r>
              <a:rPr lang="en-US" dirty="0"/>
              <a:t>	</a:t>
            </a:r>
            <a:r>
              <a:rPr lang="en-US" dirty="0" smtClean="0"/>
              <a:t>Topic</a:t>
            </a:r>
            <a:r>
              <a:rPr lang="en-US" dirty="0"/>
              <a:t>:  “Smoking: the bottom line cost” – Speakers: Nancy Rodway MD, MS, MPH and Reggie Case, RRT, Lake Health Cardiac &amp; Pulmonary </a:t>
            </a:r>
            <a:r>
              <a:rPr lang="en-US" dirty="0" smtClean="0"/>
              <a:t>Rehab</a:t>
            </a:r>
            <a:br>
              <a:rPr lang="en-US" dirty="0" smtClean="0"/>
            </a:br>
            <a:endParaRPr lang="en-US" dirty="0"/>
          </a:p>
          <a:p>
            <a:pPr>
              <a:buNone/>
            </a:pPr>
            <a:r>
              <a:rPr lang="en-US" b="1" dirty="0"/>
              <a:t>Post Screening – for all participants  </a:t>
            </a:r>
            <a:endParaRPr lang="en-US" dirty="0"/>
          </a:p>
          <a:p>
            <a:r>
              <a:rPr lang="en-US" b="1" dirty="0"/>
              <a:t>May 15, 2015</a:t>
            </a:r>
            <a:r>
              <a:rPr lang="en-US" dirty="0"/>
              <a:t>	7:00 am – 10:30 </a:t>
            </a:r>
            <a:r>
              <a:rPr lang="en-US" dirty="0" smtClean="0"/>
              <a:t>am Lake </a:t>
            </a:r>
            <a:r>
              <a:rPr lang="en-US" dirty="0"/>
              <a:t>County Safety Expo – Lakeland Community College – Post Screening and lecture  “Flipping the Wellness Switch”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170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Lake County Safety Council – Wellness Program</vt:lpstr>
      <vt:lpstr>Program Features</vt:lpstr>
      <vt:lpstr>Program Outline </vt:lpstr>
    </vt:vector>
  </TitlesOfParts>
  <Company>Lake Health,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Lake County Safety Council – Wellness Program</dc:title>
  <dc:creator>607465</dc:creator>
  <cp:lastModifiedBy>607465</cp:lastModifiedBy>
  <cp:revision>2</cp:revision>
  <dcterms:created xsi:type="dcterms:W3CDTF">2014-12-12T15:15:11Z</dcterms:created>
  <dcterms:modified xsi:type="dcterms:W3CDTF">2014-12-12T15:20:15Z</dcterms:modified>
</cp:coreProperties>
</file>